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56" r:id="rId5"/>
    <p:sldId id="257" r:id="rId6"/>
    <p:sldId id="258" r:id="rId7"/>
    <p:sldId id="259" r:id="rId8"/>
    <p:sldId id="260" r:id="rId9"/>
    <p:sldId id="261" r:id="rId10"/>
  </p:sldIdLst>
  <p:sldSz cx="8953500" cy="7505700"/>
  <p:notesSz cx="6858000" cy="9144000"/>
  <p:embeddedFontLst>
    <p:embeddedFont>
      <p:font typeface="Dreaming Outloud Sans" panose="020B0604020202020204" charset="0"/>
      <p:regular r:id="rId11"/>
    </p:embeddedFont>
    <p:embeddedFont>
      <p:font typeface="Paalalabas Wide" panose="020B0604020202020204" charset="0"/>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90CB0E-3B49-4A2D-8854-73EC80215C27}" v="3" dt="2026-02-05T16:13:11.9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4560" autoAdjust="0"/>
  </p:normalViewPr>
  <p:slideViewPr>
    <p:cSldViewPr>
      <p:cViewPr varScale="1">
        <p:scale>
          <a:sx n="64" d="100"/>
          <a:sy n="64" d="100"/>
        </p:scale>
        <p:origin x="720"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font" Target="fonts/font2.fntdata"/><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1.fntdata"/><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kefield N Mr" userId="2737dec6-e216-4dc9-a020-6dfc0b3bed3b" providerId="ADAL" clId="{9B3EB9AA-047B-4DDC-ADC9-FBB11E7937A7}"/>
    <pc:docChg chg="custSel modSld">
      <pc:chgData name="Wakefield N Mr" userId="2737dec6-e216-4dc9-a020-6dfc0b3bed3b" providerId="ADAL" clId="{9B3EB9AA-047B-4DDC-ADC9-FBB11E7937A7}" dt="2026-02-05T16:14:29.625" v="98" actId="1076"/>
      <pc:docMkLst>
        <pc:docMk/>
      </pc:docMkLst>
      <pc:sldChg chg="modSp mod">
        <pc:chgData name="Wakefield N Mr" userId="2737dec6-e216-4dc9-a020-6dfc0b3bed3b" providerId="ADAL" clId="{9B3EB9AA-047B-4DDC-ADC9-FBB11E7937A7}" dt="2026-02-05T16:09:22.943" v="61" actId="20577"/>
        <pc:sldMkLst>
          <pc:docMk/>
          <pc:sldMk cId="0" sldId="258"/>
        </pc:sldMkLst>
        <pc:spChg chg="mod">
          <ac:chgData name="Wakefield N Mr" userId="2737dec6-e216-4dc9-a020-6dfc0b3bed3b" providerId="ADAL" clId="{9B3EB9AA-047B-4DDC-ADC9-FBB11E7937A7}" dt="2026-02-05T16:09:22.943" v="61" actId="20577"/>
          <ac:spMkLst>
            <pc:docMk/>
            <pc:sldMk cId="0" sldId="258"/>
            <ac:spMk id="8" creationId="{00000000-0000-0000-0000-000000000000}"/>
          </ac:spMkLst>
        </pc:spChg>
      </pc:sldChg>
      <pc:sldChg chg="modSp mod">
        <pc:chgData name="Wakefield N Mr" userId="2737dec6-e216-4dc9-a020-6dfc0b3bed3b" providerId="ADAL" clId="{9B3EB9AA-047B-4DDC-ADC9-FBB11E7937A7}" dt="2026-02-05T16:09:49.261" v="62" actId="33524"/>
        <pc:sldMkLst>
          <pc:docMk/>
          <pc:sldMk cId="0" sldId="259"/>
        </pc:sldMkLst>
        <pc:spChg chg="mod">
          <ac:chgData name="Wakefield N Mr" userId="2737dec6-e216-4dc9-a020-6dfc0b3bed3b" providerId="ADAL" clId="{9B3EB9AA-047B-4DDC-ADC9-FBB11E7937A7}" dt="2026-02-05T16:09:49.261" v="62" actId="33524"/>
          <ac:spMkLst>
            <pc:docMk/>
            <pc:sldMk cId="0" sldId="259"/>
            <ac:spMk id="8" creationId="{00000000-0000-0000-0000-000000000000}"/>
          </ac:spMkLst>
        </pc:spChg>
      </pc:sldChg>
      <pc:sldChg chg="addSp delSp modSp mod">
        <pc:chgData name="Wakefield N Mr" userId="2737dec6-e216-4dc9-a020-6dfc0b3bed3b" providerId="ADAL" clId="{9B3EB9AA-047B-4DDC-ADC9-FBB11E7937A7}" dt="2026-02-05T16:14:29.625" v="98" actId="1076"/>
        <pc:sldMkLst>
          <pc:docMk/>
          <pc:sldMk cId="0" sldId="261"/>
        </pc:sldMkLst>
        <pc:spChg chg="mod">
          <ac:chgData name="Wakefield N Mr" userId="2737dec6-e216-4dc9-a020-6dfc0b3bed3b" providerId="ADAL" clId="{9B3EB9AA-047B-4DDC-ADC9-FBB11E7937A7}" dt="2026-02-05T16:12:11.447" v="76" actId="1076"/>
          <ac:spMkLst>
            <pc:docMk/>
            <pc:sldMk cId="0" sldId="261"/>
            <ac:spMk id="14" creationId="{00000000-0000-0000-0000-000000000000}"/>
          </ac:spMkLst>
        </pc:spChg>
        <pc:picChg chg="add mod modCrop">
          <ac:chgData name="Wakefield N Mr" userId="2737dec6-e216-4dc9-a020-6dfc0b3bed3b" providerId="ADAL" clId="{9B3EB9AA-047B-4DDC-ADC9-FBB11E7937A7}" dt="2026-02-05T16:14:01.452" v="93" actId="1076"/>
          <ac:picMkLst>
            <pc:docMk/>
            <pc:sldMk cId="0" sldId="261"/>
            <ac:picMk id="9" creationId="{4F26BF35-D4C4-407C-4AB7-FDD9C0FA1C3C}"/>
          </ac:picMkLst>
        </pc:picChg>
        <pc:picChg chg="del">
          <ac:chgData name="Wakefield N Mr" userId="2737dec6-e216-4dc9-a020-6dfc0b3bed3b" providerId="ADAL" clId="{9B3EB9AA-047B-4DDC-ADC9-FBB11E7937A7}" dt="2026-02-05T16:06:13.711" v="5" actId="21"/>
          <ac:picMkLst>
            <pc:docMk/>
            <pc:sldMk cId="0" sldId="261"/>
            <ac:picMk id="11" creationId="{00000000-0000-0000-0000-000000000000}"/>
          </ac:picMkLst>
        </pc:picChg>
        <pc:picChg chg="del mod">
          <ac:chgData name="Wakefield N Mr" userId="2737dec6-e216-4dc9-a020-6dfc0b3bed3b" providerId="ADAL" clId="{9B3EB9AA-047B-4DDC-ADC9-FBB11E7937A7}" dt="2026-02-05T16:13:48.069" v="89" actId="21"/>
          <ac:picMkLst>
            <pc:docMk/>
            <pc:sldMk cId="0" sldId="261"/>
            <ac:picMk id="12" creationId="{00000000-0000-0000-0000-000000000000}"/>
          </ac:picMkLst>
        </pc:picChg>
        <pc:picChg chg="mod ord">
          <ac:chgData name="Wakefield N Mr" userId="2737dec6-e216-4dc9-a020-6dfc0b3bed3b" providerId="ADAL" clId="{9B3EB9AA-047B-4DDC-ADC9-FBB11E7937A7}" dt="2026-02-05T16:14:23.422" v="97" actId="1076"/>
          <ac:picMkLst>
            <pc:docMk/>
            <pc:sldMk cId="0" sldId="261"/>
            <ac:picMk id="13" creationId="{00000000-0000-0000-0000-000000000000}"/>
          </ac:picMkLst>
        </pc:picChg>
        <pc:picChg chg="del mod">
          <ac:chgData name="Wakefield N Mr" userId="2737dec6-e216-4dc9-a020-6dfc0b3bed3b" providerId="ADAL" clId="{9B3EB9AA-047B-4DDC-ADC9-FBB11E7937A7}" dt="2026-02-05T16:06:34.446" v="10" actId="21"/>
          <ac:picMkLst>
            <pc:docMk/>
            <pc:sldMk cId="0" sldId="261"/>
            <ac:picMk id="15" creationId="{00000000-0000-0000-0000-000000000000}"/>
          </ac:picMkLst>
        </pc:picChg>
        <pc:picChg chg="add mod modCrop">
          <ac:chgData name="Wakefield N Mr" userId="2737dec6-e216-4dc9-a020-6dfc0b3bed3b" providerId="ADAL" clId="{9B3EB9AA-047B-4DDC-ADC9-FBB11E7937A7}" dt="2026-02-05T16:14:29.625" v="98" actId="1076"/>
          <ac:picMkLst>
            <pc:docMk/>
            <pc:sldMk cId="0" sldId="261"/>
            <ac:picMk id="17" creationId="{313007D6-12E3-BF76-B776-134FEF3B8412}"/>
          </ac:picMkLst>
        </pc:picChg>
        <pc:picChg chg="add mod modCrop">
          <ac:chgData name="Wakefield N Mr" userId="2737dec6-e216-4dc9-a020-6dfc0b3bed3b" providerId="ADAL" clId="{9B3EB9AA-047B-4DDC-ADC9-FBB11E7937A7}" dt="2026-02-05T16:14:18.114" v="96" actId="1076"/>
          <ac:picMkLst>
            <pc:docMk/>
            <pc:sldMk cId="0" sldId="261"/>
            <ac:picMk id="19" creationId="{476DA0A0-B533-E496-3B6A-C401299894F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jpg"/><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6.png"/><Relationship Id="rId7" Type="http://schemas.openxmlformats.org/officeDocument/2006/relationships/image" Target="../media/image10.jpg"/><Relationship Id="rId2" Type="http://schemas.openxmlformats.org/officeDocument/2006/relationships/image" Target="../media/image5.jpeg"/><Relationship Id="rId1" Type="http://schemas.openxmlformats.org/officeDocument/2006/relationships/slideLayout" Target="../slideLayouts/slideLayout7.xml"/><Relationship Id="rId6" Type="http://schemas.openxmlformats.org/officeDocument/2006/relationships/image" Target="../media/image9.jpg"/><Relationship Id="rId5" Type="http://schemas.openxmlformats.org/officeDocument/2006/relationships/image" Target="../media/image8.jpg"/><Relationship Id="rId4"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914D"/>
        </a:solidFill>
        <a:effectLst/>
      </p:bgPr>
    </p:bg>
    <p:spTree>
      <p:nvGrpSpPr>
        <p:cNvPr id="1" name=""/>
        <p:cNvGrpSpPr/>
        <p:nvPr/>
      </p:nvGrpSpPr>
      <p:grpSpPr>
        <a:xfrm>
          <a:off x="0" y="0"/>
          <a:ext cx="0" cy="0"/>
          <a:chOff x="0" y="0"/>
          <a:chExt cx="0" cy="0"/>
        </a:xfrm>
      </p:grpSpPr>
      <p:grpSp>
        <p:nvGrpSpPr>
          <p:cNvPr id="2" name="Group 2"/>
          <p:cNvGrpSpPr/>
          <p:nvPr/>
        </p:nvGrpSpPr>
        <p:grpSpPr>
          <a:xfrm>
            <a:off x="2116633" y="2976198"/>
            <a:ext cx="4622066" cy="858933"/>
            <a:chOff x="0" y="0"/>
            <a:chExt cx="1668428" cy="310049"/>
          </a:xfrm>
        </p:grpSpPr>
        <p:sp>
          <p:nvSpPr>
            <p:cNvPr id="3" name="Freeform 3"/>
            <p:cNvSpPr/>
            <p:nvPr/>
          </p:nvSpPr>
          <p:spPr>
            <a:xfrm>
              <a:off x="0" y="0"/>
              <a:ext cx="1668428" cy="310049"/>
            </a:xfrm>
            <a:custGeom>
              <a:avLst/>
              <a:gdLst/>
              <a:ahLst/>
              <a:cxnLst/>
              <a:rect l="l" t="t" r="r" b="b"/>
              <a:pathLst>
                <a:path w="1668428" h="310049">
                  <a:moveTo>
                    <a:pt x="61975" y="0"/>
                  </a:moveTo>
                  <a:lnTo>
                    <a:pt x="1606453" y="0"/>
                  </a:lnTo>
                  <a:cubicBezTo>
                    <a:pt x="1622890" y="0"/>
                    <a:pt x="1638653" y="6529"/>
                    <a:pt x="1650276" y="18152"/>
                  </a:cubicBezTo>
                  <a:cubicBezTo>
                    <a:pt x="1661898" y="29774"/>
                    <a:pt x="1668428" y="45538"/>
                    <a:pt x="1668428" y="61975"/>
                  </a:cubicBezTo>
                  <a:lnTo>
                    <a:pt x="1668428" y="248075"/>
                  </a:lnTo>
                  <a:cubicBezTo>
                    <a:pt x="1668428" y="264511"/>
                    <a:pt x="1661898" y="280275"/>
                    <a:pt x="1650276" y="291897"/>
                  </a:cubicBezTo>
                  <a:cubicBezTo>
                    <a:pt x="1638653" y="303520"/>
                    <a:pt x="1622890" y="310049"/>
                    <a:pt x="1606453" y="310049"/>
                  </a:cubicBezTo>
                  <a:lnTo>
                    <a:pt x="61975" y="310049"/>
                  </a:lnTo>
                  <a:cubicBezTo>
                    <a:pt x="45538" y="310049"/>
                    <a:pt x="29774" y="303520"/>
                    <a:pt x="18152" y="291897"/>
                  </a:cubicBezTo>
                  <a:cubicBezTo>
                    <a:pt x="6529" y="280275"/>
                    <a:pt x="0" y="264511"/>
                    <a:pt x="0" y="248075"/>
                  </a:cubicBezTo>
                  <a:lnTo>
                    <a:pt x="0" y="61975"/>
                  </a:lnTo>
                  <a:cubicBezTo>
                    <a:pt x="0" y="45538"/>
                    <a:pt x="6529" y="29774"/>
                    <a:pt x="18152" y="18152"/>
                  </a:cubicBezTo>
                  <a:cubicBezTo>
                    <a:pt x="29774" y="6529"/>
                    <a:pt x="45538" y="0"/>
                    <a:pt x="61975" y="0"/>
                  </a:cubicBezTo>
                  <a:close/>
                </a:path>
              </a:pathLst>
            </a:custGeom>
            <a:solidFill>
              <a:srgbClr val="FFFFFF"/>
            </a:solidFill>
          </p:spPr>
          <p:txBody>
            <a:bodyPr/>
            <a:lstStyle/>
            <a:p>
              <a:endParaRPr lang="en-GB"/>
            </a:p>
          </p:txBody>
        </p:sp>
        <p:sp>
          <p:nvSpPr>
            <p:cNvPr id="4" name="TextBox 4"/>
            <p:cNvSpPr txBox="1"/>
            <p:nvPr/>
          </p:nvSpPr>
          <p:spPr>
            <a:xfrm>
              <a:off x="0" y="-28575"/>
              <a:ext cx="812800" cy="841375"/>
            </a:xfrm>
            <a:prstGeom prst="rect">
              <a:avLst/>
            </a:prstGeom>
          </p:spPr>
          <p:txBody>
            <a:bodyPr lIns="50800" tIns="50800" rIns="50800" bIns="50800" rtlCol="0" anchor="ctr"/>
            <a:lstStyle/>
            <a:p>
              <a:pPr algn="ctr">
                <a:lnSpc>
                  <a:spcPts val="1960"/>
                </a:lnSpc>
                <a:spcBef>
                  <a:spcPct val="0"/>
                </a:spcBef>
              </a:pPr>
              <a:endParaRPr/>
            </a:p>
          </p:txBody>
        </p:sp>
      </p:grpSp>
      <p:pic>
        <p:nvPicPr>
          <p:cNvPr id="5" name="Picture 5"/>
          <p:cNvPicPr>
            <a:picLocks noChangeAspect="1"/>
          </p:cNvPicPr>
          <p:nvPr/>
        </p:nvPicPr>
        <p:blipFill>
          <a:blip r:embed="rId2"/>
          <a:srcRect t="21973" b="40469"/>
          <a:stretch>
            <a:fillRect/>
          </a:stretch>
        </p:blipFill>
        <p:spPr>
          <a:xfrm>
            <a:off x="2214801" y="3005136"/>
            <a:ext cx="4523898" cy="839521"/>
          </a:xfrm>
          <a:prstGeom prst="rect">
            <a:avLst/>
          </a:prstGeom>
        </p:spPr>
      </p:pic>
      <p:grpSp>
        <p:nvGrpSpPr>
          <p:cNvPr id="6" name="Group 6"/>
          <p:cNvGrpSpPr/>
          <p:nvPr/>
        </p:nvGrpSpPr>
        <p:grpSpPr>
          <a:xfrm>
            <a:off x="1739222" y="207747"/>
            <a:ext cx="5475057" cy="2836725"/>
            <a:chOff x="0" y="-76200"/>
            <a:chExt cx="7300076" cy="3782300"/>
          </a:xfrm>
        </p:grpSpPr>
        <p:pic>
          <p:nvPicPr>
            <p:cNvPr id="7" name="Picture 7"/>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5561727" y="958044"/>
              <a:ext cx="1738349" cy="1699103"/>
            </a:xfrm>
            <a:prstGeom prst="rect">
              <a:avLst/>
            </a:prstGeom>
          </p:spPr>
        </p:pic>
        <p:sp>
          <p:nvSpPr>
            <p:cNvPr id="8" name="TextBox 8"/>
            <p:cNvSpPr txBox="1"/>
            <p:nvPr/>
          </p:nvSpPr>
          <p:spPr>
            <a:xfrm>
              <a:off x="703889" y="-76200"/>
              <a:ext cx="5932574" cy="935013"/>
            </a:xfrm>
            <a:prstGeom prst="rect">
              <a:avLst/>
            </a:prstGeom>
          </p:spPr>
          <p:txBody>
            <a:bodyPr lIns="0" tIns="0" rIns="0" bIns="0" rtlCol="0" anchor="t">
              <a:spAutoFit/>
            </a:bodyPr>
            <a:lstStyle/>
            <a:p>
              <a:pPr algn="ctr">
                <a:lnSpc>
                  <a:spcPts val="5972"/>
                </a:lnSpc>
              </a:pPr>
              <a:r>
                <a:rPr lang="en-US" sz="4266" dirty="0">
                  <a:solidFill>
                    <a:srgbClr val="FFFFFF"/>
                  </a:solidFill>
                  <a:latin typeface="Dreaming Outloud Sans"/>
                </a:rPr>
                <a:t>WELCOME</a:t>
              </a:r>
            </a:p>
          </p:txBody>
        </p:sp>
        <p:sp>
          <p:nvSpPr>
            <p:cNvPr id="9" name="TextBox 9"/>
            <p:cNvSpPr txBox="1"/>
            <p:nvPr/>
          </p:nvSpPr>
          <p:spPr>
            <a:xfrm>
              <a:off x="1056919" y="892315"/>
              <a:ext cx="5226515" cy="1767151"/>
            </a:xfrm>
            <a:prstGeom prst="rect">
              <a:avLst/>
            </a:prstGeom>
          </p:spPr>
          <p:txBody>
            <a:bodyPr lIns="0" tIns="0" rIns="0" bIns="0" rtlCol="0" anchor="t">
              <a:spAutoFit/>
            </a:bodyPr>
            <a:lstStyle/>
            <a:p>
              <a:pPr algn="ctr">
                <a:lnSpc>
                  <a:spcPts val="12082"/>
                </a:lnSpc>
              </a:pPr>
              <a:r>
                <a:rPr lang="en-US" sz="8630" dirty="0">
                  <a:solidFill>
                    <a:srgbClr val="191818"/>
                  </a:solidFill>
                  <a:latin typeface="Paalalabas Wide"/>
                </a:rPr>
                <a:t>Milo</a:t>
              </a:r>
            </a:p>
          </p:txBody>
        </p:sp>
        <p:sp>
          <p:nvSpPr>
            <p:cNvPr id="10" name="TextBox 10"/>
            <p:cNvSpPr txBox="1"/>
            <p:nvPr/>
          </p:nvSpPr>
          <p:spPr>
            <a:xfrm>
              <a:off x="1056919" y="2680179"/>
              <a:ext cx="5226515" cy="1025921"/>
            </a:xfrm>
            <a:prstGeom prst="rect">
              <a:avLst/>
            </a:prstGeom>
          </p:spPr>
          <p:txBody>
            <a:bodyPr lIns="0" tIns="0" rIns="0" bIns="0" rtlCol="0" anchor="t">
              <a:spAutoFit/>
            </a:bodyPr>
            <a:lstStyle/>
            <a:p>
              <a:pPr algn="ctr">
                <a:lnSpc>
                  <a:spcPts val="5977"/>
                </a:lnSpc>
              </a:pPr>
              <a:r>
                <a:rPr lang="en-US" sz="4269" dirty="0">
                  <a:solidFill>
                    <a:srgbClr val="FFFFFF"/>
                  </a:solidFill>
                  <a:latin typeface="Dreaming Outloud Sans"/>
                </a:rPr>
                <a:t>OUR </a:t>
              </a:r>
            </a:p>
          </p:txBody>
        </p:sp>
        <p:pic>
          <p:nvPicPr>
            <p:cNvPr id="11" name="Picture 11"/>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0" y="958044"/>
              <a:ext cx="1738349" cy="1699103"/>
            </a:xfrm>
            <a:prstGeom prst="rect">
              <a:avLst/>
            </a:prstGeom>
          </p:spPr>
        </p:pic>
      </p:grpSp>
      <p:sp>
        <p:nvSpPr>
          <p:cNvPr id="14" name="Freeform 14"/>
          <p:cNvSpPr/>
          <p:nvPr/>
        </p:nvSpPr>
        <p:spPr>
          <a:xfrm>
            <a:off x="2794750" y="3875533"/>
            <a:ext cx="3394886" cy="3394207"/>
          </a:xfrm>
          <a:custGeom>
            <a:avLst/>
            <a:gdLst/>
            <a:ahLst/>
            <a:cxnLst/>
            <a:rect l="l" t="t" r="r" b="b"/>
            <a:pathLst>
              <a:path w="6351270" h="6350000">
                <a:moveTo>
                  <a:pt x="4309110" y="0"/>
                </a:moveTo>
                <a:lnTo>
                  <a:pt x="4437380" y="128270"/>
                </a:lnTo>
                <a:lnTo>
                  <a:pt x="4565650" y="256540"/>
                </a:lnTo>
                <a:lnTo>
                  <a:pt x="6094730" y="256540"/>
                </a:lnTo>
                <a:lnTo>
                  <a:pt x="6094730" y="1785620"/>
                </a:lnTo>
                <a:lnTo>
                  <a:pt x="6223000" y="1913890"/>
                </a:lnTo>
                <a:lnTo>
                  <a:pt x="6351270" y="2042160"/>
                </a:lnTo>
                <a:lnTo>
                  <a:pt x="6351270" y="0"/>
                </a:lnTo>
                <a:lnTo>
                  <a:pt x="4309110" y="0"/>
                </a:lnTo>
                <a:close/>
                <a:moveTo>
                  <a:pt x="1784350" y="6093460"/>
                </a:moveTo>
                <a:lnTo>
                  <a:pt x="255270" y="6093460"/>
                </a:lnTo>
                <a:lnTo>
                  <a:pt x="255270" y="4565650"/>
                </a:lnTo>
                <a:lnTo>
                  <a:pt x="127000" y="4437380"/>
                </a:lnTo>
                <a:lnTo>
                  <a:pt x="0" y="4309110"/>
                </a:lnTo>
                <a:lnTo>
                  <a:pt x="0" y="6350000"/>
                </a:lnTo>
                <a:lnTo>
                  <a:pt x="2040890" y="6350000"/>
                </a:lnTo>
                <a:lnTo>
                  <a:pt x="1912620" y="6221730"/>
                </a:lnTo>
                <a:lnTo>
                  <a:pt x="1784350" y="6093460"/>
                </a:lnTo>
                <a:close/>
                <a:moveTo>
                  <a:pt x="255270" y="1784350"/>
                </a:moveTo>
                <a:lnTo>
                  <a:pt x="255270" y="255270"/>
                </a:lnTo>
                <a:lnTo>
                  <a:pt x="1784350" y="255270"/>
                </a:lnTo>
                <a:lnTo>
                  <a:pt x="1912620" y="127000"/>
                </a:lnTo>
                <a:lnTo>
                  <a:pt x="2040890" y="0"/>
                </a:lnTo>
                <a:lnTo>
                  <a:pt x="0" y="0"/>
                </a:lnTo>
                <a:lnTo>
                  <a:pt x="0" y="2040890"/>
                </a:lnTo>
                <a:lnTo>
                  <a:pt x="128270" y="1912620"/>
                </a:lnTo>
                <a:lnTo>
                  <a:pt x="255270" y="1784350"/>
                </a:lnTo>
                <a:close/>
                <a:moveTo>
                  <a:pt x="6093460" y="4565650"/>
                </a:moveTo>
                <a:lnTo>
                  <a:pt x="6093460" y="6094730"/>
                </a:lnTo>
                <a:lnTo>
                  <a:pt x="4565650" y="6094730"/>
                </a:lnTo>
                <a:lnTo>
                  <a:pt x="4437380" y="6223000"/>
                </a:lnTo>
                <a:lnTo>
                  <a:pt x="4309110" y="6350000"/>
                </a:lnTo>
                <a:lnTo>
                  <a:pt x="6350000" y="6350000"/>
                </a:lnTo>
                <a:lnTo>
                  <a:pt x="6350000" y="4309110"/>
                </a:lnTo>
                <a:lnTo>
                  <a:pt x="6221730" y="4437380"/>
                </a:lnTo>
                <a:lnTo>
                  <a:pt x="6093460" y="4565650"/>
                </a:lnTo>
                <a:close/>
              </a:path>
            </a:pathLst>
          </a:custGeom>
          <a:solidFill>
            <a:srgbClr val="FFFFFF"/>
          </a:solidFill>
        </p:spPr>
        <p:txBody>
          <a:bodyPr/>
          <a:lstStyle/>
          <a:p>
            <a:endParaRPr lang="en-GB"/>
          </a:p>
        </p:txBody>
      </p:sp>
      <p:pic>
        <p:nvPicPr>
          <p:cNvPr id="15" name="Picture 14"/>
          <p:cNvPicPr/>
          <p:nvPr/>
        </p:nvPicPr>
        <p:blipFill>
          <a:blip r:embed="rId5">
            <a:extLst>
              <a:ext uri="{28A0092B-C50C-407E-A947-70E740481C1C}">
                <a14:useLocalDpi xmlns:a14="http://schemas.microsoft.com/office/drawing/2010/main" val="0"/>
              </a:ext>
            </a:extLst>
          </a:blip>
          <a:stretch>
            <a:fillRect/>
          </a:stretch>
        </p:blipFill>
        <p:spPr>
          <a:xfrm>
            <a:off x="2952750" y="3981450"/>
            <a:ext cx="3124200" cy="312420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476235" y="959040"/>
            <a:ext cx="4660591" cy="5232202"/>
          </a:xfrm>
          <a:prstGeom prst="rect">
            <a:avLst/>
          </a:prstGeom>
        </p:spPr>
        <p:txBody>
          <a:bodyPr lIns="0" tIns="0" rIns="0" bIns="0" rtlCol="0" anchor="t">
            <a:spAutoFit/>
          </a:bodyPr>
          <a:lstStyle/>
          <a:p>
            <a:pPr algn="ctr">
              <a:lnSpc>
                <a:spcPts val="3387"/>
              </a:lnSpc>
            </a:pPr>
            <a:endParaRPr dirty="0"/>
          </a:p>
          <a:p>
            <a:pPr algn="ctr">
              <a:lnSpc>
                <a:spcPts val="3387"/>
              </a:lnSpc>
            </a:pPr>
            <a:r>
              <a:rPr lang="en-US" sz="2799" spc="201" dirty="0">
                <a:solidFill>
                  <a:srgbClr val="FB7704"/>
                </a:solidFill>
                <a:latin typeface="Dreaming Outloud Sans"/>
              </a:rPr>
              <a:t>Hi, my name is Milo, and I am your dog mentor. I am here to help you every day in lots of different ways. Most importantly I'm here to be your friend. There are lots of ways that you can help me to be happy and safe in school...</a:t>
            </a:r>
          </a:p>
          <a:p>
            <a:pPr algn="ctr">
              <a:lnSpc>
                <a:spcPts val="3387"/>
              </a:lnSpc>
            </a:pPr>
            <a:endParaRPr lang="en-US" sz="2799" spc="201" dirty="0">
              <a:solidFill>
                <a:srgbClr val="FB7704"/>
              </a:solidFill>
              <a:latin typeface="Dreaming Outloud Sans"/>
            </a:endParaRPr>
          </a:p>
          <a:p>
            <a:pPr algn="ctr">
              <a:lnSpc>
                <a:spcPts val="3387"/>
              </a:lnSpc>
            </a:pPr>
            <a:endParaRPr lang="en-US" sz="2799" spc="201" dirty="0">
              <a:solidFill>
                <a:srgbClr val="FB7704"/>
              </a:solidFill>
              <a:latin typeface="Dreaming Outloud Sans"/>
            </a:endParaRPr>
          </a:p>
        </p:txBody>
      </p:sp>
      <p:grpSp>
        <p:nvGrpSpPr>
          <p:cNvPr id="3" name="Group 3"/>
          <p:cNvGrpSpPr/>
          <p:nvPr/>
        </p:nvGrpSpPr>
        <p:grpSpPr>
          <a:xfrm>
            <a:off x="0" y="0"/>
            <a:ext cx="2276608" cy="2276608"/>
            <a:chOff x="0" y="0"/>
            <a:chExt cx="927100" cy="927100"/>
          </a:xfrm>
        </p:grpSpPr>
        <p:sp>
          <p:nvSpPr>
            <p:cNvPr id="4" name="Freeform 4"/>
            <p:cNvSpPr/>
            <p:nvPr/>
          </p:nvSpPr>
          <p:spPr>
            <a:xfrm>
              <a:off x="0" y="0"/>
              <a:ext cx="927100" cy="927100"/>
            </a:xfrm>
            <a:custGeom>
              <a:avLst/>
              <a:gdLst/>
              <a:ahLst/>
              <a:cxnLst/>
              <a:rect l="l" t="t" r="r" b="b"/>
              <a:pathLst>
                <a:path w="927100" h="927100">
                  <a:moveTo>
                    <a:pt x="763270" y="0"/>
                  </a:moveTo>
                  <a:lnTo>
                    <a:pt x="0" y="0"/>
                  </a:lnTo>
                  <a:lnTo>
                    <a:pt x="0" y="927100"/>
                  </a:lnTo>
                  <a:lnTo>
                    <a:pt x="76200" y="927100"/>
                  </a:lnTo>
                  <a:lnTo>
                    <a:pt x="76200" y="76200"/>
                  </a:lnTo>
                  <a:lnTo>
                    <a:pt x="927100" y="76200"/>
                  </a:lnTo>
                  <a:lnTo>
                    <a:pt x="927100" y="0"/>
                  </a:lnTo>
                  <a:close/>
                </a:path>
              </a:pathLst>
            </a:custGeom>
            <a:solidFill>
              <a:srgbClr val="FB7704"/>
            </a:solidFill>
          </p:spPr>
          <p:txBody>
            <a:bodyPr/>
            <a:lstStyle/>
            <a:p>
              <a:endParaRPr lang="en-GB"/>
            </a:p>
          </p:txBody>
        </p:sp>
      </p:grpSp>
      <p:grpSp>
        <p:nvGrpSpPr>
          <p:cNvPr id="5" name="Group 5"/>
          <p:cNvGrpSpPr/>
          <p:nvPr/>
        </p:nvGrpSpPr>
        <p:grpSpPr>
          <a:xfrm rot="-10800000">
            <a:off x="6676892" y="5204388"/>
            <a:ext cx="2276608" cy="2276608"/>
            <a:chOff x="0" y="0"/>
            <a:chExt cx="927100" cy="927100"/>
          </a:xfrm>
        </p:grpSpPr>
        <p:sp>
          <p:nvSpPr>
            <p:cNvPr id="6" name="Freeform 6"/>
            <p:cNvSpPr/>
            <p:nvPr/>
          </p:nvSpPr>
          <p:spPr>
            <a:xfrm>
              <a:off x="0" y="0"/>
              <a:ext cx="927100" cy="927100"/>
            </a:xfrm>
            <a:custGeom>
              <a:avLst/>
              <a:gdLst/>
              <a:ahLst/>
              <a:cxnLst/>
              <a:rect l="l" t="t" r="r" b="b"/>
              <a:pathLst>
                <a:path w="927100" h="927100">
                  <a:moveTo>
                    <a:pt x="763270" y="0"/>
                  </a:moveTo>
                  <a:lnTo>
                    <a:pt x="0" y="0"/>
                  </a:lnTo>
                  <a:lnTo>
                    <a:pt x="0" y="927100"/>
                  </a:lnTo>
                  <a:lnTo>
                    <a:pt x="76200" y="927100"/>
                  </a:lnTo>
                  <a:lnTo>
                    <a:pt x="76200" y="76200"/>
                  </a:lnTo>
                  <a:lnTo>
                    <a:pt x="927100" y="76200"/>
                  </a:lnTo>
                  <a:lnTo>
                    <a:pt x="927100" y="0"/>
                  </a:lnTo>
                  <a:close/>
                </a:path>
              </a:pathLst>
            </a:custGeom>
            <a:solidFill>
              <a:srgbClr val="FB7704"/>
            </a:solidFill>
          </p:spPr>
          <p:txBody>
            <a:bodyPr/>
            <a:lstStyle/>
            <a:p>
              <a:endParaRPr lang="en-GB"/>
            </a:p>
          </p:txBody>
        </p:sp>
      </p:grpSp>
      <p:pic>
        <p:nvPicPr>
          <p:cNvPr id="7" name="Picture 7"/>
          <p:cNvPicPr>
            <a:picLocks noChangeAspect="1"/>
          </p:cNvPicPr>
          <p:nvPr/>
        </p:nvPicPr>
        <p:blipFill>
          <a:blip r:embed="rId2"/>
          <a:srcRect/>
          <a:stretch>
            <a:fillRect/>
          </a:stretch>
        </p:blipFill>
        <p:spPr>
          <a:xfrm>
            <a:off x="2883740" y="6472108"/>
            <a:ext cx="3186019" cy="566044"/>
          </a:xfrm>
          <a:prstGeom prst="rect">
            <a:avLst/>
          </a:prstGeom>
        </p:spPr>
      </p:pic>
      <p:pic>
        <p:nvPicPr>
          <p:cNvPr id="10" name="Picture 9"/>
          <p:cNvPicPr/>
          <p:nvPr/>
        </p:nvPicPr>
        <p:blipFill>
          <a:blip r:embed="rId3">
            <a:extLst>
              <a:ext uri="{28A0092B-C50C-407E-A947-70E740481C1C}">
                <a14:useLocalDpi xmlns:a14="http://schemas.microsoft.com/office/drawing/2010/main" val="0"/>
              </a:ext>
            </a:extLst>
          </a:blip>
          <a:stretch>
            <a:fillRect/>
          </a:stretch>
        </p:blipFill>
        <p:spPr>
          <a:xfrm>
            <a:off x="5238750" y="1543050"/>
            <a:ext cx="3448050" cy="388620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2276608" cy="2276608"/>
            <a:chOff x="0" y="0"/>
            <a:chExt cx="927100" cy="927100"/>
          </a:xfrm>
        </p:grpSpPr>
        <p:sp>
          <p:nvSpPr>
            <p:cNvPr id="3" name="Freeform 3"/>
            <p:cNvSpPr/>
            <p:nvPr/>
          </p:nvSpPr>
          <p:spPr>
            <a:xfrm>
              <a:off x="0" y="0"/>
              <a:ext cx="927100" cy="927100"/>
            </a:xfrm>
            <a:custGeom>
              <a:avLst/>
              <a:gdLst/>
              <a:ahLst/>
              <a:cxnLst/>
              <a:rect l="l" t="t" r="r" b="b"/>
              <a:pathLst>
                <a:path w="927100" h="927100">
                  <a:moveTo>
                    <a:pt x="763270" y="0"/>
                  </a:moveTo>
                  <a:lnTo>
                    <a:pt x="0" y="0"/>
                  </a:lnTo>
                  <a:lnTo>
                    <a:pt x="0" y="927100"/>
                  </a:lnTo>
                  <a:lnTo>
                    <a:pt x="76200" y="927100"/>
                  </a:lnTo>
                  <a:lnTo>
                    <a:pt x="76200" y="76200"/>
                  </a:lnTo>
                  <a:lnTo>
                    <a:pt x="927100" y="76200"/>
                  </a:lnTo>
                  <a:lnTo>
                    <a:pt x="927100" y="0"/>
                  </a:lnTo>
                  <a:close/>
                </a:path>
              </a:pathLst>
            </a:custGeom>
            <a:solidFill>
              <a:srgbClr val="FB7704"/>
            </a:solidFill>
          </p:spPr>
          <p:txBody>
            <a:bodyPr/>
            <a:lstStyle/>
            <a:p>
              <a:endParaRPr lang="en-GB"/>
            </a:p>
          </p:txBody>
        </p:sp>
      </p:grpSp>
      <p:grpSp>
        <p:nvGrpSpPr>
          <p:cNvPr id="4" name="Group 4"/>
          <p:cNvGrpSpPr/>
          <p:nvPr/>
        </p:nvGrpSpPr>
        <p:grpSpPr>
          <a:xfrm rot="-10800000">
            <a:off x="6676892" y="5204388"/>
            <a:ext cx="2276608" cy="2276608"/>
            <a:chOff x="0" y="0"/>
            <a:chExt cx="927100" cy="927100"/>
          </a:xfrm>
        </p:grpSpPr>
        <p:sp>
          <p:nvSpPr>
            <p:cNvPr id="5" name="Freeform 5"/>
            <p:cNvSpPr/>
            <p:nvPr/>
          </p:nvSpPr>
          <p:spPr>
            <a:xfrm>
              <a:off x="0" y="0"/>
              <a:ext cx="927100" cy="927100"/>
            </a:xfrm>
            <a:custGeom>
              <a:avLst/>
              <a:gdLst/>
              <a:ahLst/>
              <a:cxnLst/>
              <a:rect l="l" t="t" r="r" b="b"/>
              <a:pathLst>
                <a:path w="927100" h="927100">
                  <a:moveTo>
                    <a:pt x="763270" y="0"/>
                  </a:moveTo>
                  <a:lnTo>
                    <a:pt x="0" y="0"/>
                  </a:lnTo>
                  <a:lnTo>
                    <a:pt x="0" y="927100"/>
                  </a:lnTo>
                  <a:lnTo>
                    <a:pt x="76200" y="927100"/>
                  </a:lnTo>
                  <a:lnTo>
                    <a:pt x="76200" y="76200"/>
                  </a:lnTo>
                  <a:lnTo>
                    <a:pt x="927100" y="76200"/>
                  </a:lnTo>
                  <a:lnTo>
                    <a:pt x="927100" y="0"/>
                  </a:lnTo>
                  <a:close/>
                </a:path>
              </a:pathLst>
            </a:custGeom>
            <a:solidFill>
              <a:srgbClr val="FB7704"/>
            </a:solidFill>
          </p:spPr>
          <p:txBody>
            <a:bodyPr/>
            <a:lstStyle/>
            <a:p>
              <a:endParaRPr lang="en-GB"/>
            </a:p>
          </p:txBody>
        </p:sp>
      </p:grpSp>
      <p:sp>
        <p:nvSpPr>
          <p:cNvPr id="6" name="TextBox 6"/>
          <p:cNvSpPr txBox="1"/>
          <p:nvPr/>
        </p:nvSpPr>
        <p:spPr>
          <a:xfrm>
            <a:off x="750570" y="338735"/>
            <a:ext cx="7273083" cy="1214191"/>
          </a:xfrm>
          <a:prstGeom prst="rect">
            <a:avLst/>
          </a:prstGeom>
        </p:spPr>
        <p:txBody>
          <a:bodyPr lIns="0" tIns="0" rIns="0" bIns="0" rtlCol="0" anchor="t">
            <a:spAutoFit/>
          </a:bodyPr>
          <a:lstStyle/>
          <a:p>
            <a:pPr algn="ctr">
              <a:lnSpc>
                <a:spcPts val="4771"/>
              </a:lnSpc>
            </a:pPr>
            <a:r>
              <a:rPr lang="en-US" sz="3943" spc="283">
                <a:solidFill>
                  <a:srgbClr val="FB7704"/>
                </a:solidFill>
                <a:latin typeface="Paalalabas Wide"/>
              </a:rPr>
              <a:t>working with the dog mentor</a:t>
            </a:r>
          </a:p>
        </p:txBody>
      </p:sp>
      <p:pic>
        <p:nvPicPr>
          <p:cNvPr id="7" name="Picture 7"/>
          <p:cNvPicPr>
            <a:picLocks noChangeAspect="1"/>
          </p:cNvPicPr>
          <p:nvPr/>
        </p:nvPicPr>
        <p:blipFill>
          <a:blip r:embed="rId2"/>
          <a:srcRect/>
          <a:stretch>
            <a:fillRect/>
          </a:stretch>
        </p:blipFill>
        <p:spPr>
          <a:xfrm>
            <a:off x="2883740" y="6472108"/>
            <a:ext cx="3186019" cy="566044"/>
          </a:xfrm>
          <a:prstGeom prst="rect">
            <a:avLst/>
          </a:prstGeom>
        </p:spPr>
      </p:pic>
      <p:sp>
        <p:nvSpPr>
          <p:cNvPr id="8" name="TextBox 8"/>
          <p:cNvSpPr txBox="1"/>
          <p:nvPr/>
        </p:nvSpPr>
        <p:spPr>
          <a:xfrm>
            <a:off x="-71344" y="1138304"/>
            <a:ext cx="8916910" cy="4975721"/>
          </a:xfrm>
          <a:prstGeom prst="rect">
            <a:avLst/>
          </a:prstGeom>
        </p:spPr>
        <p:txBody>
          <a:bodyPr wrap="square" lIns="0" tIns="0" rIns="0" bIns="0" rtlCol="0" anchor="t">
            <a:spAutoFit/>
          </a:bodyPr>
          <a:lstStyle/>
          <a:p>
            <a:pPr algn="ctr">
              <a:lnSpc>
                <a:spcPts val="3919"/>
              </a:lnSpc>
            </a:pPr>
            <a:endParaRPr dirty="0"/>
          </a:p>
          <a:p>
            <a:pPr marL="603885" lvl="1" indent="-302260" algn="ctr">
              <a:lnSpc>
                <a:spcPts val="3919"/>
              </a:lnSpc>
              <a:buFont typeface="Arial"/>
              <a:buChar char="•"/>
            </a:pPr>
            <a:r>
              <a:rPr lang="en-US" sz="2799" dirty="0">
                <a:solidFill>
                  <a:srgbClr val="FB7704"/>
                </a:solidFill>
                <a:latin typeface="Dreaming Outloud Sans"/>
              </a:rPr>
              <a:t>There should be no more than two people around me at a time</a:t>
            </a:r>
          </a:p>
          <a:p>
            <a:pPr marL="603885" lvl="1" indent="-302260" algn="ctr">
              <a:lnSpc>
                <a:spcPts val="3919"/>
              </a:lnSpc>
              <a:buFont typeface="Arial"/>
              <a:buChar char="•"/>
            </a:pPr>
            <a:r>
              <a:rPr lang="en-US" sz="2799" dirty="0">
                <a:solidFill>
                  <a:srgbClr val="FB7704"/>
                </a:solidFill>
                <a:latin typeface="Dreaming Outloud Sans"/>
              </a:rPr>
              <a:t>Always ask before stroking me</a:t>
            </a:r>
          </a:p>
          <a:p>
            <a:pPr marL="603885" lvl="1" indent="-302260" algn="ctr">
              <a:lnSpc>
                <a:spcPts val="3919"/>
              </a:lnSpc>
              <a:buFont typeface="Arial"/>
              <a:buChar char="•"/>
            </a:pPr>
            <a:r>
              <a:rPr lang="en-US" sz="2799" dirty="0">
                <a:solidFill>
                  <a:srgbClr val="FB7704"/>
                </a:solidFill>
                <a:latin typeface="Dreaming Outloud Sans"/>
              </a:rPr>
              <a:t>If given permission to stroke me, you must lower yourself to the ground</a:t>
            </a:r>
            <a:endParaRPr lang="en-US" sz="2750" dirty="0">
              <a:solidFill>
                <a:srgbClr val="FB7704"/>
              </a:solidFill>
              <a:latin typeface="Dreaming Outloud Sans"/>
            </a:endParaRPr>
          </a:p>
          <a:p>
            <a:pPr marL="603885" lvl="1" indent="-302260" algn="ctr">
              <a:lnSpc>
                <a:spcPts val="3919"/>
              </a:lnSpc>
              <a:buFont typeface="Arial"/>
              <a:buChar char="•"/>
            </a:pPr>
            <a:r>
              <a:rPr lang="en-US" sz="2799" dirty="0">
                <a:solidFill>
                  <a:srgbClr val="FB7704"/>
                </a:solidFill>
                <a:latin typeface="Dreaming Outloud Sans"/>
              </a:rPr>
              <a:t>Stroke me from the chest or shoulder down to the tail</a:t>
            </a:r>
          </a:p>
          <a:p>
            <a:pPr marL="603885" lvl="1" indent="-302260" algn="ctr">
              <a:lnSpc>
                <a:spcPts val="3919"/>
              </a:lnSpc>
              <a:buFont typeface="Arial"/>
              <a:buChar char="•"/>
            </a:pPr>
            <a:r>
              <a:rPr lang="en-US" sz="2799" dirty="0">
                <a:solidFill>
                  <a:srgbClr val="FB7704"/>
                </a:solidFill>
                <a:latin typeface="Dreaming Outloud Sans"/>
              </a:rPr>
              <a:t>Never reach over the top of my head</a:t>
            </a:r>
          </a:p>
          <a:p>
            <a:pPr marL="603885" lvl="1" indent="-302260" algn="ctr">
              <a:lnSpc>
                <a:spcPts val="3919"/>
              </a:lnSpc>
              <a:buFont typeface="Arial"/>
              <a:buChar char="•"/>
            </a:pPr>
            <a:r>
              <a:rPr lang="en-US" sz="2799" dirty="0">
                <a:solidFill>
                  <a:srgbClr val="FB7704"/>
                </a:solidFill>
                <a:latin typeface="Dreaming Outloud Sans"/>
              </a:rPr>
              <a:t>You should not ruffle my fur</a:t>
            </a:r>
          </a:p>
          <a:p>
            <a:pPr algn="ctr">
              <a:lnSpc>
                <a:spcPts val="3721"/>
              </a:lnSpc>
            </a:pPr>
            <a:endParaRPr lang="en-US" sz="2799" dirty="0">
              <a:solidFill>
                <a:srgbClr val="FB7704"/>
              </a:solidFill>
              <a:latin typeface="Dreaming Outloud Sans"/>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6676892" y="5204388"/>
            <a:ext cx="2276608" cy="2276608"/>
            <a:chOff x="0" y="0"/>
            <a:chExt cx="927100" cy="927100"/>
          </a:xfrm>
        </p:grpSpPr>
        <p:sp>
          <p:nvSpPr>
            <p:cNvPr id="3" name="Freeform 3"/>
            <p:cNvSpPr/>
            <p:nvPr/>
          </p:nvSpPr>
          <p:spPr>
            <a:xfrm>
              <a:off x="0" y="0"/>
              <a:ext cx="927100" cy="927100"/>
            </a:xfrm>
            <a:custGeom>
              <a:avLst/>
              <a:gdLst/>
              <a:ahLst/>
              <a:cxnLst/>
              <a:rect l="l" t="t" r="r" b="b"/>
              <a:pathLst>
                <a:path w="927100" h="927100">
                  <a:moveTo>
                    <a:pt x="763270" y="0"/>
                  </a:moveTo>
                  <a:lnTo>
                    <a:pt x="0" y="0"/>
                  </a:lnTo>
                  <a:lnTo>
                    <a:pt x="0" y="927100"/>
                  </a:lnTo>
                  <a:lnTo>
                    <a:pt x="76200" y="927100"/>
                  </a:lnTo>
                  <a:lnTo>
                    <a:pt x="76200" y="76200"/>
                  </a:lnTo>
                  <a:lnTo>
                    <a:pt x="927100" y="76200"/>
                  </a:lnTo>
                  <a:lnTo>
                    <a:pt x="927100" y="0"/>
                  </a:lnTo>
                  <a:close/>
                </a:path>
              </a:pathLst>
            </a:custGeom>
            <a:solidFill>
              <a:srgbClr val="FB7704"/>
            </a:solidFill>
          </p:spPr>
          <p:txBody>
            <a:bodyPr/>
            <a:lstStyle/>
            <a:p>
              <a:endParaRPr lang="en-GB"/>
            </a:p>
          </p:txBody>
        </p:sp>
      </p:grpSp>
      <p:grpSp>
        <p:nvGrpSpPr>
          <p:cNvPr id="4" name="Group 4"/>
          <p:cNvGrpSpPr/>
          <p:nvPr/>
        </p:nvGrpSpPr>
        <p:grpSpPr>
          <a:xfrm>
            <a:off x="0" y="0"/>
            <a:ext cx="2276608" cy="2276608"/>
            <a:chOff x="0" y="0"/>
            <a:chExt cx="927100" cy="927100"/>
          </a:xfrm>
        </p:grpSpPr>
        <p:sp>
          <p:nvSpPr>
            <p:cNvPr id="5" name="Freeform 5"/>
            <p:cNvSpPr/>
            <p:nvPr/>
          </p:nvSpPr>
          <p:spPr>
            <a:xfrm>
              <a:off x="0" y="0"/>
              <a:ext cx="927100" cy="927100"/>
            </a:xfrm>
            <a:custGeom>
              <a:avLst/>
              <a:gdLst/>
              <a:ahLst/>
              <a:cxnLst/>
              <a:rect l="l" t="t" r="r" b="b"/>
              <a:pathLst>
                <a:path w="927100" h="927100">
                  <a:moveTo>
                    <a:pt x="763270" y="0"/>
                  </a:moveTo>
                  <a:lnTo>
                    <a:pt x="0" y="0"/>
                  </a:lnTo>
                  <a:lnTo>
                    <a:pt x="0" y="927100"/>
                  </a:lnTo>
                  <a:lnTo>
                    <a:pt x="76200" y="927100"/>
                  </a:lnTo>
                  <a:lnTo>
                    <a:pt x="76200" y="76200"/>
                  </a:lnTo>
                  <a:lnTo>
                    <a:pt x="927100" y="76200"/>
                  </a:lnTo>
                  <a:lnTo>
                    <a:pt x="927100" y="0"/>
                  </a:lnTo>
                  <a:close/>
                </a:path>
              </a:pathLst>
            </a:custGeom>
            <a:solidFill>
              <a:srgbClr val="FB7704"/>
            </a:solidFill>
          </p:spPr>
          <p:txBody>
            <a:bodyPr/>
            <a:lstStyle/>
            <a:p>
              <a:endParaRPr lang="en-GB"/>
            </a:p>
          </p:txBody>
        </p:sp>
      </p:grpSp>
      <p:sp>
        <p:nvSpPr>
          <p:cNvPr id="6" name="TextBox 6"/>
          <p:cNvSpPr txBox="1"/>
          <p:nvPr/>
        </p:nvSpPr>
        <p:spPr>
          <a:xfrm>
            <a:off x="750570" y="821721"/>
            <a:ext cx="7517358" cy="614116"/>
          </a:xfrm>
          <a:prstGeom prst="rect">
            <a:avLst/>
          </a:prstGeom>
        </p:spPr>
        <p:txBody>
          <a:bodyPr lIns="0" tIns="0" rIns="0" bIns="0" rtlCol="0" anchor="t">
            <a:spAutoFit/>
          </a:bodyPr>
          <a:lstStyle/>
          <a:p>
            <a:pPr algn="ctr">
              <a:lnSpc>
                <a:spcPts val="4771"/>
              </a:lnSpc>
            </a:pPr>
            <a:r>
              <a:rPr lang="en-US" sz="3943" spc="283">
                <a:solidFill>
                  <a:srgbClr val="FB7704"/>
                </a:solidFill>
                <a:latin typeface="Paalalabas Wide"/>
              </a:rPr>
              <a:t>playground</a:t>
            </a:r>
          </a:p>
        </p:txBody>
      </p:sp>
      <p:sp>
        <p:nvSpPr>
          <p:cNvPr id="7" name="TextBox 7"/>
          <p:cNvSpPr txBox="1"/>
          <p:nvPr/>
        </p:nvSpPr>
        <p:spPr>
          <a:xfrm>
            <a:off x="4471988" y="3397972"/>
            <a:ext cx="9525" cy="1052195"/>
          </a:xfrm>
          <a:prstGeom prst="rect">
            <a:avLst/>
          </a:prstGeom>
        </p:spPr>
        <p:txBody>
          <a:bodyPr lIns="0" tIns="0" rIns="0" bIns="0" rtlCol="0" anchor="t">
            <a:spAutoFit/>
          </a:bodyPr>
          <a:lstStyle/>
          <a:p>
            <a:pPr algn="ctr">
              <a:lnSpc>
                <a:spcPts val="8680"/>
              </a:lnSpc>
            </a:pPr>
            <a:endParaRPr/>
          </a:p>
        </p:txBody>
      </p:sp>
      <p:sp>
        <p:nvSpPr>
          <p:cNvPr id="8" name="TextBox 8"/>
          <p:cNvSpPr txBox="1"/>
          <p:nvPr/>
        </p:nvSpPr>
        <p:spPr>
          <a:xfrm>
            <a:off x="350000" y="1502410"/>
            <a:ext cx="8263025" cy="4001095"/>
          </a:xfrm>
          <a:prstGeom prst="rect">
            <a:avLst/>
          </a:prstGeom>
        </p:spPr>
        <p:txBody>
          <a:bodyPr lIns="0" tIns="0" rIns="0" bIns="0" rtlCol="0" anchor="t">
            <a:spAutoFit/>
          </a:bodyPr>
          <a:lstStyle/>
          <a:p>
            <a:pPr marL="604519" lvl="1" indent="-302260" algn="ctr">
              <a:lnSpc>
                <a:spcPts val="3919"/>
              </a:lnSpc>
              <a:buFont typeface="Arial"/>
              <a:buChar char="•"/>
            </a:pPr>
            <a:r>
              <a:rPr lang="en-US" sz="2799" dirty="0">
                <a:solidFill>
                  <a:srgbClr val="FB7704"/>
                </a:solidFill>
                <a:latin typeface="Dreaming Outloud Sans"/>
              </a:rPr>
              <a:t>When approaching me, try not to shout or be over-excited as I may get scared</a:t>
            </a:r>
          </a:p>
          <a:p>
            <a:pPr marL="604519" lvl="1" indent="-302260" algn="ctr">
              <a:lnSpc>
                <a:spcPts val="3919"/>
              </a:lnSpc>
              <a:buFont typeface="Arial"/>
              <a:buChar char="•"/>
            </a:pPr>
            <a:r>
              <a:rPr lang="en-US" sz="2799" dirty="0">
                <a:solidFill>
                  <a:srgbClr val="FB7704"/>
                </a:solidFill>
                <a:latin typeface="Dreaming Outloud Sans"/>
              </a:rPr>
              <a:t>No running towards me</a:t>
            </a:r>
          </a:p>
          <a:p>
            <a:pPr marL="604519" lvl="1" indent="-302260" algn="ctr">
              <a:lnSpc>
                <a:spcPts val="3919"/>
              </a:lnSpc>
              <a:buFont typeface="Arial"/>
              <a:buChar char="•"/>
            </a:pPr>
            <a:r>
              <a:rPr lang="en-US" sz="2799" dirty="0">
                <a:solidFill>
                  <a:srgbClr val="FB7704"/>
                </a:solidFill>
                <a:latin typeface="Dreaming Outloud Sans"/>
              </a:rPr>
              <a:t>Never stroke me when standing behind me</a:t>
            </a:r>
          </a:p>
          <a:p>
            <a:pPr marL="604519" lvl="1" indent="-302260" algn="ctr">
              <a:lnSpc>
                <a:spcPts val="3919"/>
              </a:lnSpc>
              <a:buFont typeface="Arial"/>
              <a:buChar char="•"/>
            </a:pPr>
            <a:r>
              <a:rPr lang="en-US" sz="2799" dirty="0">
                <a:solidFill>
                  <a:srgbClr val="FB7704"/>
                </a:solidFill>
                <a:latin typeface="Dreaming Outloud Sans"/>
              </a:rPr>
              <a:t>If you are playing with a ball, try to keep the ball from travelling in my direction</a:t>
            </a:r>
          </a:p>
          <a:p>
            <a:pPr marL="604519" lvl="1" indent="-302260" algn="ctr">
              <a:lnSpc>
                <a:spcPts val="3919"/>
              </a:lnSpc>
              <a:buFont typeface="Arial"/>
              <a:buChar char="•"/>
            </a:pPr>
            <a:r>
              <a:rPr lang="en-US" sz="2799" dirty="0">
                <a:solidFill>
                  <a:srgbClr val="FB7704"/>
                </a:solidFill>
                <a:latin typeface="Dreaming Outloud Sans"/>
              </a:rPr>
              <a:t> I don't like it when people crowd around me - always ask permission to approach</a:t>
            </a:r>
          </a:p>
        </p:txBody>
      </p:sp>
      <p:pic>
        <p:nvPicPr>
          <p:cNvPr id="9" name="Picture 9"/>
          <p:cNvPicPr>
            <a:picLocks noChangeAspect="1"/>
          </p:cNvPicPr>
          <p:nvPr/>
        </p:nvPicPr>
        <p:blipFill>
          <a:blip r:embed="rId2"/>
          <a:srcRect/>
          <a:stretch>
            <a:fillRect/>
          </a:stretch>
        </p:blipFill>
        <p:spPr>
          <a:xfrm>
            <a:off x="2883740" y="6472108"/>
            <a:ext cx="3186019" cy="566044"/>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6676892" y="5204388"/>
            <a:ext cx="2276608" cy="2276608"/>
            <a:chOff x="0" y="0"/>
            <a:chExt cx="927100" cy="927100"/>
          </a:xfrm>
        </p:grpSpPr>
        <p:sp>
          <p:nvSpPr>
            <p:cNvPr id="3" name="Freeform 3"/>
            <p:cNvSpPr/>
            <p:nvPr/>
          </p:nvSpPr>
          <p:spPr>
            <a:xfrm>
              <a:off x="0" y="0"/>
              <a:ext cx="927100" cy="927100"/>
            </a:xfrm>
            <a:custGeom>
              <a:avLst/>
              <a:gdLst/>
              <a:ahLst/>
              <a:cxnLst/>
              <a:rect l="l" t="t" r="r" b="b"/>
              <a:pathLst>
                <a:path w="927100" h="927100">
                  <a:moveTo>
                    <a:pt x="763270" y="0"/>
                  </a:moveTo>
                  <a:lnTo>
                    <a:pt x="0" y="0"/>
                  </a:lnTo>
                  <a:lnTo>
                    <a:pt x="0" y="927100"/>
                  </a:lnTo>
                  <a:lnTo>
                    <a:pt x="76200" y="927100"/>
                  </a:lnTo>
                  <a:lnTo>
                    <a:pt x="76200" y="76200"/>
                  </a:lnTo>
                  <a:lnTo>
                    <a:pt x="927100" y="76200"/>
                  </a:lnTo>
                  <a:lnTo>
                    <a:pt x="927100" y="0"/>
                  </a:lnTo>
                  <a:close/>
                </a:path>
              </a:pathLst>
            </a:custGeom>
            <a:solidFill>
              <a:srgbClr val="FB7704"/>
            </a:solidFill>
          </p:spPr>
          <p:txBody>
            <a:bodyPr/>
            <a:lstStyle/>
            <a:p>
              <a:endParaRPr lang="en-GB"/>
            </a:p>
          </p:txBody>
        </p:sp>
      </p:grpSp>
      <p:sp>
        <p:nvSpPr>
          <p:cNvPr id="4" name="TextBox 4"/>
          <p:cNvSpPr txBox="1"/>
          <p:nvPr/>
        </p:nvSpPr>
        <p:spPr>
          <a:xfrm>
            <a:off x="718070" y="456349"/>
            <a:ext cx="7517358" cy="614116"/>
          </a:xfrm>
          <a:prstGeom prst="rect">
            <a:avLst/>
          </a:prstGeom>
        </p:spPr>
        <p:txBody>
          <a:bodyPr lIns="0" tIns="0" rIns="0" bIns="0" rtlCol="0" anchor="t">
            <a:spAutoFit/>
          </a:bodyPr>
          <a:lstStyle/>
          <a:p>
            <a:pPr algn="ctr">
              <a:lnSpc>
                <a:spcPts val="4771"/>
              </a:lnSpc>
            </a:pPr>
            <a:r>
              <a:rPr lang="en-US" sz="3943" spc="283" dirty="0">
                <a:solidFill>
                  <a:srgbClr val="FB7704"/>
                </a:solidFill>
                <a:latin typeface="Paalalabas Wide"/>
              </a:rPr>
              <a:t>moving around the school</a:t>
            </a:r>
          </a:p>
        </p:txBody>
      </p:sp>
      <p:sp>
        <p:nvSpPr>
          <p:cNvPr id="5" name="TextBox 5"/>
          <p:cNvSpPr txBox="1"/>
          <p:nvPr/>
        </p:nvSpPr>
        <p:spPr>
          <a:xfrm>
            <a:off x="166002" y="1195294"/>
            <a:ext cx="8093919" cy="2500685"/>
          </a:xfrm>
          <a:prstGeom prst="rect">
            <a:avLst/>
          </a:prstGeom>
        </p:spPr>
        <p:txBody>
          <a:bodyPr lIns="0" tIns="0" rIns="0" bIns="0" rtlCol="0" anchor="t">
            <a:spAutoFit/>
          </a:bodyPr>
          <a:lstStyle/>
          <a:p>
            <a:pPr marL="758825" lvl="1" indent="-457200" algn="ctr">
              <a:lnSpc>
                <a:spcPts val="3919"/>
              </a:lnSpc>
              <a:buFont typeface="Arial" panose="020B0604020202020204" pitchFamily="34" charset="0"/>
              <a:buChar char="•"/>
            </a:pPr>
            <a:r>
              <a:rPr lang="en-US" sz="2799" dirty="0">
                <a:solidFill>
                  <a:srgbClr val="FB7704"/>
                </a:solidFill>
                <a:latin typeface="Dreaming Outloud Sans"/>
              </a:rPr>
              <a:t>Always walk around the school sensibly </a:t>
            </a:r>
            <a:endParaRPr lang="en-US" dirty="0"/>
          </a:p>
          <a:p>
            <a:pPr marL="603885" lvl="1" indent="-302260" algn="ctr">
              <a:lnSpc>
                <a:spcPts val="3919"/>
              </a:lnSpc>
              <a:buFont typeface="Arial"/>
              <a:buChar char="•"/>
            </a:pPr>
            <a:r>
              <a:rPr lang="en-US" sz="2799" dirty="0">
                <a:solidFill>
                  <a:srgbClr val="FB7704"/>
                </a:solidFill>
                <a:latin typeface="Dreaming Outloud Sans"/>
              </a:rPr>
              <a:t>Don't reach out to touch me when I'm passing</a:t>
            </a:r>
          </a:p>
          <a:p>
            <a:pPr marL="603885" lvl="1" indent="-302260" algn="ctr">
              <a:lnSpc>
                <a:spcPts val="3919"/>
              </a:lnSpc>
              <a:buFont typeface="Arial"/>
              <a:buChar char="•"/>
            </a:pPr>
            <a:r>
              <a:rPr lang="en-US" sz="2750" dirty="0">
                <a:solidFill>
                  <a:srgbClr val="FB7704"/>
                </a:solidFill>
                <a:latin typeface="Dreaming Outloud Sans"/>
              </a:rPr>
              <a:t>Use indoor voices </a:t>
            </a:r>
          </a:p>
          <a:p>
            <a:pPr marL="603885" lvl="1" indent="-302260" algn="ctr">
              <a:lnSpc>
                <a:spcPts val="3919"/>
              </a:lnSpc>
              <a:buFont typeface="Arial"/>
              <a:buChar char="•"/>
            </a:pPr>
            <a:r>
              <a:rPr lang="en-US" sz="2799" dirty="0">
                <a:solidFill>
                  <a:srgbClr val="FB7704"/>
                </a:solidFill>
                <a:latin typeface="Dreaming Outloud Sans"/>
              </a:rPr>
              <a:t>Try to keep my name inside your head rather than shout it out </a:t>
            </a:r>
          </a:p>
        </p:txBody>
      </p:sp>
      <p:grpSp>
        <p:nvGrpSpPr>
          <p:cNvPr id="6" name="Group 6"/>
          <p:cNvGrpSpPr/>
          <p:nvPr/>
        </p:nvGrpSpPr>
        <p:grpSpPr>
          <a:xfrm>
            <a:off x="0" y="5206"/>
            <a:ext cx="2276608" cy="2276608"/>
            <a:chOff x="0" y="0"/>
            <a:chExt cx="927100" cy="927100"/>
          </a:xfrm>
        </p:grpSpPr>
        <p:sp>
          <p:nvSpPr>
            <p:cNvPr id="7" name="Freeform 7"/>
            <p:cNvSpPr/>
            <p:nvPr/>
          </p:nvSpPr>
          <p:spPr>
            <a:xfrm>
              <a:off x="0" y="0"/>
              <a:ext cx="927100" cy="927100"/>
            </a:xfrm>
            <a:custGeom>
              <a:avLst/>
              <a:gdLst/>
              <a:ahLst/>
              <a:cxnLst/>
              <a:rect l="l" t="t" r="r" b="b"/>
              <a:pathLst>
                <a:path w="927100" h="927100">
                  <a:moveTo>
                    <a:pt x="763270" y="0"/>
                  </a:moveTo>
                  <a:lnTo>
                    <a:pt x="0" y="0"/>
                  </a:lnTo>
                  <a:lnTo>
                    <a:pt x="0" y="927100"/>
                  </a:lnTo>
                  <a:lnTo>
                    <a:pt x="76200" y="927100"/>
                  </a:lnTo>
                  <a:lnTo>
                    <a:pt x="76200" y="76200"/>
                  </a:lnTo>
                  <a:lnTo>
                    <a:pt x="927100" y="76200"/>
                  </a:lnTo>
                  <a:lnTo>
                    <a:pt x="927100" y="0"/>
                  </a:lnTo>
                  <a:close/>
                </a:path>
              </a:pathLst>
            </a:custGeom>
            <a:solidFill>
              <a:srgbClr val="FB7704"/>
            </a:solidFill>
          </p:spPr>
          <p:txBody>
            <a:bodyPr/>
            <a:lstStyle/>
            <a:p>
              <a:endParaRPr lang="en-GB"/>
            </a:p>
          </p:txBody>
        </p:sp>
      </p:grpSp>
      <p:pic>
        <p:nvPicPr>
          <p:cNvPr id="8" name="Picture 8"/>
          <p:cNvPicPr>
            <a:picLocks noChangeAspect="1"/>
          </p:cNvPicPr>
          <p:nvPr/>
        </p:nvPicPr>
        <p:blipFill>
          <a:blip r:embed="rId2"/>
          <a:srcRect/>
          <a:stretch>
            <a:fillRect/>
          </a:stretch>
        </p:blipFill>
        <p:spPr>
          <a:xfrm>
            <a:off x="2883740" y="6472108"/>
            <a:ext cx="3186019" cy="566044"/>
          </a:xfrm>
          <a:prstGeom prst="rect">
            <a:avLst/>
          </a:prstGeom>
        </p:spPr>
      </p:pic>
      <p:sp>
        <p:nvSpPr>
          <p:cNvPr id="10" name="TextBox 9"/>
          <p:cNvSpPr txBox="1"/>
          <p:nvPr/>
        </p:nvSpPr>
        <p:spPr>
          <a:xfrm>
            <a:off x="421624" y="3717240"/>
            <a:ext cx="7941325" cy="1592744"/>
          </a:xfrm>
          <a:prstGeom prst="rect">
            <a:avLst/>
          </a:prstGeom>
          <a:noFill/>
        </p:spPr>
        <p:txBody>
          <a:bodyPr wrap="square" rtlCol="0">
            <a:spAutoFit/>
          </a:bodyPr>
          <a:lstStyle/>
          <a:p>
            <a:pPr marL="603885" lvl="1" indent="-302260" algn="ctr">
              <a:lnSpc>
                <a:spcPts val="3919"/>
              </a:lnSpc>
              <a:buFont typeface="Arial"/>
              <a:buChar char="•"/>
            </a:pPr>
            <a:r>
              <a:rPr lang="en-US" sz="2799" dirty="0">
                <a:solidFill>
                  <a:srgbClr val="FB7704"/>
                </a:solidFill>
                <a:latin typeface="Dreaming Outloud Sans"/>
              </a:rPr>
              <a:t>You may see me walking around the school with Mrs Gibbons or Mr Wakefield</a:t>
            </a:r>
          </a:p>
          <a:p>
            <a:pPr marL="301625" lvl="1" algn="ctr">
              <a:lnSpc>
                <a:spcPts val="3919"/>
              </a:lnSpc>
            </a:pPr>
            <a:endParaRPr lang="en-US" sz="2799" dirty="0">
              <a:solidFill>
                <a:srgbClr val="FB7704"/>
              </a:solidFill>
              <a:latin typeface="Dreaming Outloud Sans"/>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6676892" y="5204388"/>
            <a:ext cx="2276608" cy="2276608"/>
            <a:chOff x="0" y="0"/>
            <a:chExt cx="927100" cy="927100"/>
          </a:xfrm>
        </p:grpSpPr>
        <p:sp>
          <p:nvSpPr>
            <p:cNvPr id="3" name="Freeform 3"/>
            <p:cNvSpPr/>
            <p:nvPr/>
          </p:nvSpPr>
          <p:spPr>
            <a:xfrm>
              <a:off x="0" y="0"/>
              <a:ext cx="927100" cy="927100"/>
            </a:xfrm>
            <a:custGeom>
              <a:avLst/>
              <a:gdLst/>
              <a:ahLst/>
              <a:cxnLst/>
              <a:rect l="l" t="t" r="r" b="b"/>
              <a:pathLst>
                <a:path w="927100" h="927100">
                  <a:moveTo>
                    <a:pt x="763270" y="0"/>
                  </a:moveTo>
                  <a:lnTo>
                    <a:pt x="0" y="0"/>
                  </a:lnTo>
                  <a:lnTo>
                    <a:pt x="0" y="927100"/>
                  </a:lnTo>
                  <a:lnTo>
                    <a:pt x="76200" y="927100"/>
                  </a:lnTo>
                  <a:lnTo>
                    <a:pt x="76200" y="76200"/>
                  </a:lnTo>
                  <a:lnTo>
                    <a:pt x="927100" y="76200"/>
                  </a:lnTo>
                  <a:lnTo>
                    <a:pt x="927100" y="0"/>
                  </a:lnTo>
                  <a:close/>
                </a:path>
              </a:pathLst>
            </a:custGeom>
            <a:solidFill>
              <a:srgbClr val="FB7704"/>
            </a:solidFill>
          </p:spPr>
          <p:txBody>
            <a:bodyPr/>
            <a:lstStyle/>
            <a:p>
              <a:endParaRPr lang="en-GB"/>
            </a:p>
          </p:txBody>
        </p:sp>
      </p:grpSp>
      <p:sp>
        <p:nvSpPr>
          <p:cNvPr id="4" name="TextBox 4"/>
          <p:cNvSpPr txBox="1"/>
          <p:nvPr/>
        </p:nvSpPr>
        <p:spPr>
          <a:xfrm>
            <a:off x="649147" y="316183"/>
            <a:ext cx="7517358" cy="1231106"/>
          </a:xfrm>
          <a:prstGeom prst="rect">
            <a:avLst/>
          </a:prstGeom>
        </p:spPr>
        <p:txBody>
          <a:bodyPr lIns="0" tIns="0" rIns="0" bIns="0" rtlCol="0" anchor="t">
            <a:spAutoFit/>
          </a:bodyPr>
          <a:lstStyle/>
          <a:p>
            <a:pPr algn="ctr">
              <a:lnSpc>
                <a:spcPts val="4771"/>
              </a:lnSpc>
            </a:pPr>
            <a:r>
              <a:rPr lang="en-US" sz="3943" spc="283" dirty="0">
                <a:solidFill>
                  <a:srgbClr val="FB7704"/>
                </a:solidFill>
                <a:latin typeface="Dreaming Outloud Sans"/>
              </a:rPr>
              <a:t>I can’t wait to work with you all </a:t>
            </a:r>
          </a:p>
        </p:txBody>
      </p:sp>
      <p:grpSp>
        <p:nvGrpSpPr>
          <p:cNvPr id="5" name="Group 5"/>
          <p:cNvGrpSpPr/>
          <p:nvPr/>
        </p:nvGrpSpPr>
        <p:grpSpPr>
          <a:xfrm>
            <a:off x="0" y="0"/>
            <a:ext cx="2276608" cy="2276608"/>
            <a:chOff x="0" y="0"/>
            <a:chExt cx="927100" cy="927100"/>
          </a:xfrm>
        </p:grpSpPr>
        <p:sp>
          <p:nvSpPr>
            <p:cNvPr id="6" name="Freeform 6"/>
            <p:cNvSpPr/>
            <p:nvPr/>
          </p:nvSpPr>
          <p:spPr>
            <a:xfrm>
              <a:off x="0" y="0"/>
              <a:ext cx="927100" cy="927100"/>
            </a:xfrm>
            <a:custGeom>
              <a:avLst/>
              <a:gdLst/>
              <a:ahLst/>
              <a:cxnLst/>
              <a:rect l="l" t="t" r="r" b="b"/>
              <a:pathLst>
                <a:path w="927100" h="927100">
                  <a:moveTo>
                    <a:pt x="763270" y="0"/>
                  </a:moveTo>
                  <a:lnTo>
                    <a:pt x="0" y="0"/>
                  </a:lnTo>
                  <a:lnTo>
                    <a:pt x="0" y="927100"/>
                  </a:lnTo>
                  <a:lnTo>
                    <a:pt x="76200" y="927100"/>
                  </a:lnTo>
                  <a:lnTo>
                    <a:pt x="76200" y="76200"/>
                  </a:lnTo>
                  <a:lnTo>
                    <a:pt x="927100" y="76200"/>
                  </a:lnTo>
                  <a:lnTo>
                    <a:pt x="927100" y="0"/>
                  </a:lnTo>
                  <a:close/>
                </a:path>
              </a:pathLst>
            </a:custGeom>
            <a:solidFill>
              <a:srgbClr val="FB7704"/>
            </a:solidFill>
          </p:spPr>
          <p:txBody>
            <a:bodyPr/>
            <a:lstStyle/>
            <a:p>
              <a:endParaRPr lang="en-GB"/>
            </a:p>
          </p:txBody>
        </p:sp>
      </p:grpSp>
      <p:pic>
        <p:nvPicPr>
          <p:cNvPr id="7" name="Picture 7"/>
          <p:cNvPicPr>
            <a:picLocks noChangeAspect="1"/>
          </p:cNvPicPr>
          <p:nvPr/>
        </p:nvPicPr>
        <p:blipFill>
          <a:blip r:embed="rId2"/>
          <a:srcRect/>
          <a:stretch>
            <a:fillRect/>
          </a:stretch>
        </p:blipFill>
        <p:spPr>
          <a:xfrm>
            <a:off x="2692233" y="6467925"/>
            <a:ext cx="3186019" cy="566044"/>
          </a:xfrm>
          <a:prstGeom prst="rect">
            <a:avLst/>
          </a:prstGeom>
        </p:spPr>
      </p:pic>
      <p:pic>
        <p:nvPicPr>
          <p:cNvPr id="10" name="Picture 10"/>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rot="1484304">
            <a:off x="348357" y="5009332"/>
            <a:ext cx="1235651" cy="2167808"/>
          </a:xfrm>
          <a:prstGeom prst="rect">
            <a:avLst/>
          </a:prstGeom>
        </p:spPr>
      </p:pic>
      <p:sp>
        <p:nvSpPr>
          <p:cNvPr id="14" name="TextBox 13"/>
          <p:cNvSpPr txBox="1"/>
          <p:nvPr/>
        </p:nvSpPr>
        <p:spPr>
          <a:xfrm>
            <a:off x="1885950" y="5448304"/>
            <a:ext cx="3575302" cy="1323439"/>
          </a:xfrm>
          <a:prstGeom prst="rect">
            <a:avLst/>
          </a:prstGeom>
          <a:noFill/>
        </p:spPr>
        <p:txBody>
          <a:bodyPr wrap="square" rtlCol="0">
            <a:spAutoFit/>
          </a:bodyPr>
          <a:lstStyle/>
          <a:p>
            <a:pPr algn="ctr">
              <a:lnSpc>
                <a:spcPts val="4771"/>
              </a:lnSpc>
            </a:pPr>
            <a:r>
              <a:rPr lang="en-US" sz="3600" b="1" spc="283" dirty="0">
                <a:solidFill>
                  <a:srgbClr val="FB7704"/>
                </a:solidFill>
                <a:latin typeface="Dreaming Outloud Sans"/>
              </a:rPr>
              <a:t>Best wishes</a:t>
            </a:r>
          </a:p>
          <a:p>
            <a:pPr algn="ctr">
              <a:lnSpc>
                <a:spcPts val="4771"/>
              </a:lnSpc>
            </a:pPr>
            <a:r>
              <a:rPr lang="en-US" sz="3600" b="1" spc="283" dirty="0">
                <a:solidFill>
                  <a:srgbClr val="FB7704"/>
                </a:solidFill>
                <a:latin typeface="Dreaming Outloud Sans"/>
              </a:rPr>
              <a:t>Milo </a:t>
            </a:r>
          </a:p>
        </p:txBody>
      </p:sp>
      <p:pic>
        <p:nvPicPr>
          <p:cNvPr id="9" name="Picture 8" descr="A group of kids in uniform standing in front of a christmas tree&#10;&#10;AI-generated content may be incorrect.">
            <a:extLst>
              <a:ext uri="{FF2B5EF4-FFF2-40B4-BE49-F238E27FC236}">
                <a16:creationId xmlns:a16="http://schemas.microsoft.com/office/drawing/2014/main" id="{4F26BF35-D4C4-407C-4AB7-FDD9C0FA1C3C}"/>
              </a:ext>
            </a:extLst>
          </p:cNvPr>
          <p:cNvPicPr>
            <a:picLocks noChangeAspect="1"/>
          </p:cNvPicPr>
          <p:nvPr/>
        </p:nvPicPr>
        <p:blipFill>
          <a:blip r:embed="rId5">
            <a:extLst>
              <a:ext uri="{28A0092B-C50C-407E-A947-70E740481C1C}">
                <a14:useLocalDpi xmlns:a14="http://schemas.microsoft.com/office/drawing/2010/main" val="0"/>
              </a:ext>
            </a:extLst>
          </a:blip>
          <a:srcRect l="6057" t="25001" r="5094" b="5562"/>
          <a:stretch>
            <a:fillRect/>
          </a:stretch>
        </p:blipFill>
        <p:spPr>
          <a:xfrm>
            <a:off x="293871" y="927595"/>
            <a:ext cx="2770759" cy="2881193"/>
          </a:xfrm>
          <a:prstGeom prst="rect">
            <a:avLst/>
          </a:prstGeom>
        </p:spPr>
      </p:pic>
      <p:pic>
        <p:nvPicPr>
          <p:cNvPr id="17" name="Picture 16" descr="A group of people standing in front of a wall with a dog&#10;&#10;AI-generated content may be incorrect.">
            <a:extLst>
              <a:ext uri="{FF2B5EF4-FFF2-40B4-BE49-F238E27FC236}">
                <a16:creationId xmlns:a16="http://schemas.microsoft.com/office/drawing/2014/main" id="{313007D6-12E3-BF76-B776-134FEF3B8412}"/>
              </a:ext>
            </a:extLst>
          </p:cNvPr>
          <p:cNvPicPr>
            <a:picLocks noChangeAspect="1"/>
          </p:cNvPicPr>
          <p:nvPr/>
        </p:nvPicPr>
        <p:blipFill>
          <a:blip r:embed="rId6">
            <a:extLst>
              <a:ext uri="{28A0092B-C50C-407E-A947-70E740481C1C}">
                <a14:useLocalDpi xmlns:a14="http://schemas.microsoft.com/office/drawing/2010/main" val="0"/>
              </a:ext>
            </a:extLst>
          </a:blip>
          <a:srcRect t="4610" r="12553" b="3475"/>
          <a:stretch>
            <a:fillRect/>
          </a:stretch>
        </p:blipFill>
        <p:spPr>
          <a:xfrm>
            <a:off x="5461252" y="952819"/>
            <a:ext cx="3421175" cy="2696985"/>
          </a:xfrm>
          <a:prstGeom prst="rect">
            <a:avLst/>
          </a:prstGeom>
        </p:spPr>
      </p:pic>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105667" y="2493852"/>
            <a:ext cx="2288810" cy="2629871"/>
          </a:xfrm>
          <a:prstGeom prst="rect">
            <a:avLst/>
          </a:prstGeom>
        </p:spPr>
      </p:pic>
      <p:pic>
        <p:nvPicPr>
          <p:cNvPr id="19" name="Picture 18" descr="A dog lying in a dog bed&#10;&#10;AI-generated content may be incorrect.">
            <a:extLst>
              <a:ext uri="{FF2B5EF4-FFF2-40B4-BE49-F238E27FC236}">
                <a16:creationId xmlns:a16="http://schemas.microsoft.com/office/drawing/2014/main" id="{476DA0A0-B533-E496-3B6A-C401299894F0}"/>
              </a:ext>
            </a:extLst>
          </p:cNvPr>
          <p:cNvPicPr>
            <a:picLocks noChangeAspect="1"/>
          </p:cNvPicPr>
          <p:nvPr/>
        </p:nvPicPr>
        <p:blipFill>
          <a:blip r:embed="rId8">
            <a:extLst>
              <a:ext uri="{28A0092B-C50C-407E-A947-70E740481C1C}">
                <a14:useLocalDpi xmlns:a14="http://schemas.microsoft.com/office/drawing/2010/main" val="0"/>
              </a:ext>
            </a:extLst>
          </a:blip>
          <a:srcRect l="6644" t="6250" r="19345" b="14721"/>
          <a:stretch>
            <a:fillRect/>
          </a:stretch>
        </p:blipFill>
        <p:spPr>
          <a:xfrm>
            <a:off x="5910366" y="3881121"/>
            <a:ext cx="2755530" cy="3292178"/>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CA7A0CF6DF30341AAA75C29ACE07163" ma:contentTypeVersion="16" ma:contentTypeDescription="Create a new document." ma:contentTypeScope="" ma:versionID="094569351c245808a525a254a67562df">
  <xsd:schema xmlns:xsd="http://www.w3.org/2001/XMLSchema" xmlns:xs="http://www.w3.org/2001/XMLSchema" xmlns:p="http://schemas.microsoft.com/office/2006/metadata/properties" xmlns:ns2="8831752d-ca5e-4b17-8bd1-576fab250b97" xmlns:ns3="7bc8a447-f721-4e42-a1fd-78e4bbcfa9a6" targetNamespace="http://schemas.microsoft.com/office/2006/metadata/properties" ma:root="true" ma:fieldsID="f80035b34083b321e0a96b7dc05df7a3" ns2:_="" ns3:_="">
    <xsd:import namespace="8831752d-ca5e-4b17-8bd1-576fab250b97"/>
    <xsd:import namespace="7bc8a447-f721-4e42-a1fd-78e4bbcfa9a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lcf76f155ced4ddcb4097134ff3c332f" minOccurs="0"/>
                <xsd:element ref="ns3:TaxCatchAll" minOccurs="0"/>
                <xsd:element ref="ns2:MediaLengthInSeconds"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31752d-ca5e-4b17-8bd1-576fab250b9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99a7005-3a89-47da-be1a-f135e042cf9c" ma:termSetId="09814cd3-568e-fe90-9814-8d621ff8fb84" ma:anchorId="fba54fb3-c3e1-fe81-a776-ca4b69148c4d" ma:open="true" ma:isKeyword="false">
      <xsd:complexType>
        <xsd:sequence>
          <xsd:element ref="pc:Terms" minOccurs="0" maxOccurs="1"/>
        </xsd:sequence>
      </xsd:complex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c8a447-f721-4e42-a1fd-78e4bbcfa9a6"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ceb1073b-7792-4f07-bb26-8df2f3a70972}" ma:internalName="TaxCatchAll" ma:showField="CatchAllData" ma:web="7bc8a447-f721-4e42-a1fd-78e4bbcfa9a6">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831752d-ca5e-4b17-8bd1-576fab250b97">
      <Terms xmlns="http://schemas.microsoft.com/office/infopath/2007/PartnerControls"/>
    </lcf76f155ced4ddcb4097134ff3c332f>
    <TaxCatchAll xmlns="7bc8a447-f721-4e42-a1fd-78e4bbcfa9a6" xsi:nil="true"/>
  </documentManagement>
</p:properties>
</file>

<file path=customXml/itemProps1.xml><?xml version="1.0" encoding="utf-8"?>
<ds:datastoreItem xmlns:ds="http://schemas.openxmlformats.org/officeDocument/2006/customXml" ds:itemID="{CC9F5AC0-8C55-4BDC-9521-E2B1048C3A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31752d-ca5e-4b17-8bd1-576fab250b97"/>
    <ds:schemaRef ds:uri="7bc8a447-f721-4e42-a1fd-78e4bbcfa9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3929EA6-01C1-4C68-8B34-966A9702D0D5}">
  <ds:schemaRefs>
    <ds:schemaRef ds:uri="http://schemas.microsoft.com/sharepoint/v3/contenttype/forms"/>
  </ds:schemaRefs>
</ds:datastoreItem>
</file>

<file path=customXml/itemProps3.xml><?xml version="1.0" encoding="utf-8"?>
<ds:datastoreItem xmlns:ds="http://schemas.openxmlformats.org/officeDocument/2006/customXml" ds:itemID="{B4B576E1-E1B5-45CD-B1F5-CA38FBEAA482}">
  <ds:schemaRefs>
    <ds:schemaRef ds:uri="http://www.w3.org/XML/1998/namespace"/>
    <ds:schemaRef ds:uri="http://schemas.microsoft.com/office/2006/documentManagement/types"/>
    <ds:schemaRef ds:uri="http://purl.org/dc/terms/"/>
    <ds:schemaRef ds:uri="http://purl.org/dc/dcmitype/"/>
    <ds:schemaRef ds:uri="http://schemas.microsoft.com/office/2006/metadata/properties"/>
    <ds:schemaRef ds:uri="http://schemas.openxmlformats.org/package/2006/metadata/core-properties"/>
    <ds:schemaRef ds:uri="8831752d-ca5e-4b17-8bd1-576fab250b97"/>
    <ds:schemaRef ds:uri="http://schemas.microsoft.com/office/infopath/2007/PartnerControls"/>
    <ds:schemaRef ds:uri="7bc8a447-f721-4e42-a1fd-78e4bbcfa9a6"/>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1501</TotalTime>
  <Words>242</Words>
  <Application>Microsoft Office PowerPoint</Application>
  <PresentationFormat>Custom</PresentationFormat>
  <Paragraphs>28</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Dreaming Outloud Sans</vt:lpstr>
      <vt:lpstr>Calibri</vt:lpstr>
      <vt:lpstr>Paalalabas Wide</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 point</dc:title>
  <dc:creator>Wakefield N Mr</dc:creator>
  <cp:lastModifiedBy>Wakefield N Mr</cp:lastModifiedBy>
  <cp:revision>27</cp:revision>
  <dcterms:created xsi:type="dcterms:W3CDTF">2006-08-16T00:00:00Z</dcterms:created>
  <dcterms:modified xsi:type="dcterms:W3CDTF">2026-02-05T16:14:34Z</dcterms:modified>
  <dc:identifier>DAFgc5b_hzE</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0x010100BCA7A0CF6DF30341AAA75C29ACE07163</vt:lpwstr>
  </property>
  <property fmtid="{D5CDD505-2E9C-101B-9397-08002B2CF9AE}" pid="3" name="MediaServiceImageTags">
    <vt:lpwstr/>
  </property>
</Properties>
</file>